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4"/>
  </p:notesMasterIdLst>
  <p:sldIdLst>
    <p:sldId id="256" r:id="rId2"/>
    <p:sldId id="259" r:id="rId3"/>
  </p:sldIdLst>
  <p:sldSz cx="12192000" cy="6858000"/>
  <p:notesSz cx="6819900" cy="9918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2A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623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2EECB-3D06-4E35-8D28-C3B3E34785B5}" type="datetimeFigureOut">
              <a:rPr lang="tr-TR" smtClean="0"/>
              <a:t>24.04.2024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623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D57FD-D8EC-4149-A8C9-673C873CD9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1960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2851-AC83-4B0E-BBA9-1D5D947C6DA2}" type="datetimeFigureOut">
              <a:rPr lang="tr-TR" smtClean="0"/>
              <a:t>24.04.2024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7A55FB7-EA28-4790-A34E-F68FF4980B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5743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2851-AC83-4B0E-BBA9-1D5D947C6DA2}" type="datetimeFigureOut">
              <a:rPr lang="tr-TR" smtClean="0"/>
              <a:t>24.04.2024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7A55FB7-EA28-4790-A34E-F68FF4980B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7689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2851-AC83-4B0E-BBA9-1D5D947C6DA2}" type="datetimeFigureOut">
              <a:rPr lang="tr-TR" smtClean="0"/>
              <a:t>24.04.2024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7A55FB7-EA28-4790-A34E-F68FF4980BD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7207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2851-AC83-4B0E-BBA9-1D5D947C6DA2}" type="datetimeFigureOut">
              <a:rPr lang="tr-TR" smtClean="0"/>
              <a:t>24.04.2024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A55FB7-EA28-4790-A34E-F68FF4980B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8340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2851-AC83-4B0E-BBA9-1D5D947C6DA2}" type="datetimeFigureOut">
              <a:rPr lang="tr-TR" smtClean="0"/>
              <a:t>24.04.2024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A55FB7-EA28-4790-A34E-F68FF4980BD6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68031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2851-AC83-4B0E-BBA9-1D5D947C6DA2}" type="datetimeFigureOut">
              <a:rPr lang="tr-TR" smtClean="0"/>
              <a:t>24.04.2024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A55FB7-EA28-4790-A34E-F68FF4980B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51862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2851-AC83-4B0E-BBA9-1D5D947C6DA2}" type="datetimeFigureOut">
              <a:rPr lang="tr-TR" smtClean="0"/>
              <a:t>24.04.2024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5FB7-EA28-4790-A34E-F68FF4980B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2140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2851-AC83-4B0E-BBA9-1D5D947C6DA2}" type="datetimeFigureOut">
              <a:rPr lang="tr-TR" smtClean="0"/>
              <a:t>24.04.2024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5FB7-EA28-4790-A34E-F68FF4980B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039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2851-AC83-4B0E-BBA9-1D5D947C6DA2}" type="datetimeFigureOut">
              <a:rPr lang="tr-TR" smtClean="0"/>
              <a:t>24.04.2024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5FB7-EA28-4790-A34E-F68FF4980B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6464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2851-AC83-4B0E-BBA9-1D5D947C6DA2}" type="datetimeFigureOut">
              <a:rPr lang="tr-TR" smtClean="0"/>
              <a:t>24.04.2024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7A55FB7-EA28-4790-A34E-F68FF4980B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6736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2851-AC83-4B0E-BBA9-1D5D947C6DA2}" type="datetimeFigureOut">
              <a:rPr lang="tr-TR" smtClean="0"/>
              <a:t>24.04.2024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7A55FB7-EA28-4790-A34E-F68FF4980B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591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2851-AC83-4B0E-BBA9-1D5D947C6DA2}" type="datetimeFigureOut">
              <a:rPr lang="tr-TR" smtClean="0"/>
              <a:t>24.04.2024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7A55FB7-EA28-4790-A34E-F68FF4980B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8241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2851-AC83-4B0E-BBA9-1D5D947C6DA2}" type="datetimeFigureOut">
              <a:rPr lang="tr-TR" smtClean="0"/>
              <a:t>24.04.2024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5FB7-EA28-4790-A34E-F68FF4980B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707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2851-AC83-4B0E-BBA9-1D5D947C6DA2}" type="datetimeFigureOut">
              <a:rPr lang="tr-TR" smtClean="0"/>
              <a:t>24.04.2024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5FB7-EA28-4790-A34E-F68FF4980B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8708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2851-AC83-4B0E-BBA9-1D5D947C6DA2}" type="datetimeFigureOut">
              <a:rPr lang="tr-TR" smtClean="0"/>
              <a:t>24.04.2024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5FB7-EA28-4790-A34E-F68FF4980B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9374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2851-AC83-4B0E-BBA9-1D5D947C6DA2}" type="datetimeFigureOut">
              <a:rPr lang="tr-TR" smtClean="0"/>
              <a:t>24.04.2024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A55FB7-EA28-4790-A34E-F68FF4980B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2503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52851-AC83-4B0E-BBA9-1D5D947C6DA2}" type="datetimeFigureOut">
              <a:rPr lang="tr-TR" smtClean="0"/>
              <a:t>24.04.2024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7A55FB7-EA28-4790-A34E-F68FF4980B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2995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12A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069" y="0"/>
            <a:ext cx="2098932" cy="1180407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234" y="0"/>
            <a:ext cx="1180407" cy="1180407"/>
          </a:xfrm>
          <a:prstGeom prst="rect">
            <a:avLst/>
          </a:prstGeom>
        </p:spPr>
      </p:pic>
      <p:sp>
        <p:nvSpPr>
          <p:cNvPr id="7" name="Unvan 1"/>
          <p:cNvSpPr>
            <a:spLocks noGrp="1"/>
          </p:cNvSpPr>
          <p:nvPr>
            <p:ph type="ctrTitle"/>
          </p:nvPr>
        </p:nvSpPr>
        <p:spPr>
          <a:xfrm>
            <a:off x="3849220" y="435339"/>
            <a:ext cx="4608357" cy="585455"/>
          </a:xfrm>
        </p:spPr>
        <p:txBody>
          <a:bodyPr>
            <a:noAutofit/>
          </a:bodyPr>
          <a:lstStyle/>
          <a:p>
            <a:pPr algn="ctr"/>
            <a:r>
              <a:rPr lang="tr-T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T.C.</a:t>
            </a:r>
            <a:br>
              <a:rPr lang="tr-T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BURDUR VALİLLİĞİ</a:t>
            </a:r>
            <a:br>
              <a:rPr lang="tr-T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İL EMNİYET MÜDÜRLÜĞÜ</a:t>
            </a:r>
            <a:endParaRPr lang="tr-TR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1" y="1180407"/>
            <a:ext cx="12192000" cy="4571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id="{32FDCA19-8DEA-4137-93A1-05A77F7DF4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84504" y="-2320"/>
            <a:ext cx="1182727" cy="1182727"/>
          </a:xfrm>
          <a:prstGeom prst="rect">
            <a:avLst/>
          </a:prstGeom>
        </p:spPr>
      </p:pic>
      <p:pic>
        <p:nvPicPr>
          <p:cNvPr id="3" name="Resim 2">
            <a:extLst>
              <a:ext uri="{FF2B5EF4-FFF2-40B4-BE49-F238E27FC236}">
                <a16:creationId xmlns:a16="http://schemas.microsoft.com/office/drawing/2014/main" id="{99C7E42A-B8CC-4F72-ABFD-9DC3B4B12B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77007" y="27805"/>
            <a:ext cx="1182727" cy="1122475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Dikdörtgen: Çapraz Köşeleri Yuvarlatılmış 16">
            <a:extLst>
              <a:ext uri="{FF2B5EF4-FFF2-40B4-BE49-F238E27FC236}">
                <a16:creationId xmlns:a16="http://schemas.microsoft.com/office/drawing/2014/main" id="{01E4EB4D-C5FC-4AA4-9EBF-66489AB7D0CF}"/>
              </a:ext>
            </a:extLst>
          </p:cNvPr>
          <p:cNvSpPr/>
          <p:nvPr/>
        </p:nvSpPr>
        <p:spPr>
          <a:xfrm>
            <a:off x="225038" y="1261970"/>
            <a:ext cx="11856720" cy="821635"/>
          </a:xfrm>
          <a:prstGeom prst="round2DiagRect">
            <a:avLst/>
          </a:prstGeom>
          <a:solidFill>
            <a:srgbClr val="C0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/>
              <a:t>«Otel – Restoran » Rezervasyon Dolandırıcılığı</a:t>
            </a:r>
          </a:p>
        </p:txBody>
      </p:sp>
      <p:pic>
        <p:nvPicPr>
          <p:cNvPr id="12" name="Picture 2" descr="Resim">
            <a:extLst>
              <a:ext uri="{FF2B5EF4-FFF2-40B4-BE49-F238E27FC236}">
                <a16:creationId xmlns:a16="http://schemas.microsoft.com/office/drawing/2014/main" id="{67A935B2-ABFD-463A-B5A5-7C563B6A90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3"/>
          <a:stretch/>
        </p:blipFill>
        <p:spPr bwMode="auto">
          <a:xfrm>
            <a:off x="727149" y="2119449"/>
            <a:ext cx="5067526" cy="46255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Resim">
            <a:extLst>
              <a:ext uri="{FF2B5EF4-FFF2-40B4-BE49-F238E27FC236}">
                <a16:creationId xmlns:a16="http://schemas.microsoft.com/office/drawing/2014/main" id="{78D275FC-D7E0-46E5-BD7A-2B7C442BED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78"/>
          <a:stretch/>
        </p:blipFill>
        <p:spPr bwMode="auto">
          <a:xfrm>
            <a:off x="5994026" y="2119449"/>
            <a:ext cx="5094184" cy="46255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011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12A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091" y="0"/>
            <a:ext cx="2098932" cy="1180407"/>
          </a:xfrm>
          <a:prstGeom prst="rect">
            <a:avLst/>
          </a:prstGeom>
        </p:spPr>
      </p:pic>
      <p:sp>
        <p:nvSpPr>
          <p:cNvPr id="7" name="Unvan 1"/>
          <p:cNvSpPr>
            <a:spLocks noGrp="1"/>
          </p:cNvSpPr>
          <p:nvPr>
            <p:ph type="ctrTitle"/>
          </p:nvPr>
        </p:nvSpPr>
        <p:spPr>
          <a:xfrm>
            <a:off x="3849220" y="435339"/>
            <a:ext cx="4608357" cy="585455"/>
          </a:xfrm>
        </p:spPr>
        <p:txBody>
          <a:bodyPr>
            <a:noAutofit/>
          </a:bodyPr>
          <a:lstStyle/>
          <a:p>
            <a:pPr algn="ctr"/>
            <a:r>
              <a:rPr lang="tr-T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T.C.</a:t>
            </a:r>
            <a:br>
              <a:rPr lang="tr-T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BURDUR VALİLLİĞİ</a:t>
            </a:r>
            <a:br>
              <a:rPr lang="tr-T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İL EMNİYET MÜDÜRLÜĞÜ</a:t>
            </a:r>
            <a:endParaRPr lang="tr-TR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1" y="1180407"/>
            <a:ext cx="12192000" cy="4571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Dikdörtgen 1"/>
          <p:cNvSpPr/>
          <p:nvPr/>
        </p:nvSpPr>
        <p:spPr>
          <a:xfrm>
            <a:off x="2897080" y="1506287"/>
            <a:ext cx="6096000" cy="90024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  <a:spcAft>
                <a:spcPts val="300"/>
              </a:spcAft>
            </a:pPr>
            <a:r>
              <a:rPr lang="tr-TR" sz="2000" b="1" kern="1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BURDUR İL EMNİYET MÜDÜRLÜĞÜ   </a:t>
            </a:r>
          </a:p>
          <a:p>
            <a:pPr algn="ctr">
              <a:spcBef>
                <a:spcPts val="1200"/>
              </a:spcBef>
              <a:spcAft>
                <a:spcPts val="300"/>
              </a:spcAft>
            </a:pPr>
            <a:r>
              <a:rPr lang="tr-TR" sz="2000" b="1" u="sng" kern="1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BİLGİLENDİRİYOR! ! !</a:t>
            </a:r>
            <a:endParaRPr lang="tr-TR" sz="2000" b="1" u="sng" kern="1600" dirty="0"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234" y="0"/>
            <a:ext cx="1180407" cy="1180407"/>
          </a:xfrm>
          <a:prstGeom prst="rect">
            <a:avLst/>
          </a:prstGeom>
        </p:spPr>
      </p:pic>
      <p:pic>
        <p:nvPicPr>
          <p:cNvPr id="12" name="Resim 11">
            <a:extLst>
              <a:ext uri="{FF2B5EF4-FFF2-40B4-BE49-F238E27FC236}">
                <a16:creationId xmlns:a16="http://schemas.microsoft.com/office/drawing/2014/main" id="{AFA87606-ECF6-4BB5-9922-93736A13EC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53" y="0"/>
            <a:ext cx="1180407" cy="1180407"/>
          </a:xfrm>
          <a:prstGeom prst="rect">
            <a:avLst/>
          </a:prstGeom>
        </p:spPr>
      </p:pic>
      <p:pic>
        <p:nvPicPr>
          <p:cNvPr id="13" name="Resim 12">
            <a:extLst>
              <a:ext uri="{FF2B5EF4-FFF2-40B4-BE49-F238E27FC236}">
                <a16:creationId xmlns:a16="http://schemas.microsoft.com/office/drawing/2014/main" id="{5DA3F3B5-FF5C-4BCA-946F-83047741D3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77007" y="27805"/>
            <a:ext cx="1182727" cy="1122475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Dikdörtgen 2">
            <a:extLst>
              <a:ext uri="{FF2B5EF4-FFF2-40B4-BE49-F238E27FC236}">
                <a16:creationId xmlns:a16="http://schemas.microsoft.com/office/drawing/2014/main" id="{1BA07646-0F3F-4468-900A-3F448575551D}"/>
              </a:ext>
            </a:extLst>
          </p:cNvPr>
          <p:cNvSpPr/>
          <p:nvPr/>
        </p:nvSpPr>
        <p:spPr>
          <a:xfrm>
            <a:off x="1542641" y="2686694"/>
            <a:ext cx="89279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Hiçbir aile madde bağımlılığını çocuğuna yakıştırmaz! Ama  bağımlılığının erken fark edilmesi hayat kurtarır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9509883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100</TotalTime>
  <Words>52</Words>
  <Application>Microsoft Office PowerPoint</Application>
  <PresentationFormat>Geniş ekran</PresentationFormat>
  <Paragraphs>6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Duman</vt:lpstr>
      <vt:lpstr>T.C. BURDUR VALİLLİĞİ İL EMNİYET MÜDÜRLÜĞÜ</vt:lpstr>
      <vt:lpstr>T.C. BURDUR VALİLLİĞİ İL EMNİYET MÜDÜRLÜĞÜ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BURDUR VALİLLİĞİ İL EMNİYET MÜDÜRLÜĞÜ</dc:title>
  <dc:creator>SAFA TÖGÜL</dc:creator>
  <cp:lastModifiedBy>DUYGU BAHAROĞLU</cp:lastModifiedBy>
  <cp:revision>22</cp:revision>
  <cp:lastPrinted>2024-02-02T14:24:16Z</cp:lastPrinted>
  <dcterms:created xsi:type="dcterms:W3CDTF">2024-02-02T14:01:30Z</dcterms:created>
  <dcterms:modified xsi:type="dcterms:W3CDTF">2024-04-24T11:46:02Z</dcterms:modified>
</cp:coreProperties>
</file>