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"/>
  </p:notesMasterIdLst>
  <p:sldIdLst>
    <p:sldId id="260" r:id="rId2"/>
    <p:sldId id="259" r:id="rId3"/>
  </p:sldIdLst>
  <p:sldSz cx="12192000" cy="6858000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2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42545-0CDF-43DF-9C91-542B8E47F47B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623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5DA72-0E9B-41AC-892D-CF57AC5EBB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652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574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768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7207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8340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6803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186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2140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39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46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73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59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24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707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870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37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2851-AC83-4B0E-BBA9-1D5D947C6DA2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50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52851-AC83-4B0E-BBA9-1D5D947C6DA2}" type="datetimeFigureOut">
              <a:rPr lang="tr-TR" smtClean="0"/>
              <a:t>11.03.2024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7A55FB7-EA28-4790-A34E-F68FF4980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99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2A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069" y="0"/>
            <a:ext cx="2098932" cy="118040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34" y="0"/>
            <a:ext cx="1180407" cy="1180407"/>
          </a:xfrm>
          <a:prstGeom prst="rect">
            <a:avLst/>
          </a:prstGeom>
        </p:spPr>
      </p:pic>
      <p:sp>
        <p:nvSpPr>
          <p:cNvPr id="7" name="Unvan 1"/>
          <p:cNvSpPr>
            <a:spLocks noGrp="1"/>
          </p:cNvSpPr>
          <p:nvPr>
            <p:ph type="ctrTitle"/>
          </p:nvPr>
        </p:nvSpPr>
        <p:spPr>
          <a:xfrm>
            <a:off x="3849220" y="435339"/>
            <a:ext cx="4608357" cy="585455"/>
          </a:xfrm>
        </p:spPr>
        <p:txBody>
          <a:bodyPr>
            <a:noAutofit/>
          </a:bodyPr>
          <a:lstStyle/>
          <a:p>
            <a:pPr algn="ctr"/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T.C.</a:t>
            </a:r>
            <a:b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BURDUR VALİLLİĞİ</a:t>
            </a:r>
            <a:b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İL EMNİYET MÜDÜRLÜĞÜ</a:t>
            </a:r>
            <a:endParaRPr lang="tr-T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" y="1180407"/>
            <a:ext cx="12192000" cy="4571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32FDCA19-8DEA-4137-93A1-05A77F7DF4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4504" y="-2320"/>
            <a:ext cx="1182727" cy="1182727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99C7E42A-B8CC-4F72-ABFD-9DC3B4B12B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7007" y="27805"/>
            <a:ext cx="1182727" cy="112247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2" descr="Resim">
            <a:extLst>
              <a:ext uri="{FF2B5EF4-FFF2-40B4-BE49-F238E27FC236}">
                <a16:creationId xmlns:a16="http://schemas.microsoft.com/office/drawing/2014/main" id="{E237F88C-94B3-41E9-A643-AB7FBA8269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" t="6223" b="12222"/>
          <a:stretch/>
        </p:blipFill>
        <p:spPr bwMode="auto">
          <a:xfrm>
            <a:off x="362234" y="1490316"/>
            <a:ext cx="5505906" cy="51146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Resim">
            <a:extLst>
              <a:ext uri="{FF2B5EF4-FFF2-40B4-BE49-F238E27FC236}">
                <a16:creationId xmlns:a16="http://schemas.microsoft.com/office/drawing/2014/main" id="{DE259A89-3148-4EBF-B316-4B7943B88B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" t="13111" r="4000" b="1778"/>
          <a:stretch/>
        </p:blipFill>
        <p:spPr bwMode="auto">
          <a:xfrm>
            <a:off x="6017864" y="1490316"/>
            <a:ext cx="5811901" cy="51432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19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2A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091" y="0"/>
            <a:ext cx="2098932" cy="1180407"/>
          </a:xfrm>
          <a:prstGeom prst="rect">
            <a:avLst/>
          </a:prstGeom>
        </p:spPr>
      </p:pic>
      <p:sp>
        <p:nvSpPr>
          <p:cNvPr id="7" name="Unvan 1"/>
          <p:cNvSpPr>
            <a:spLocks noGrp="1"/>
          </p:cNvSpPr>
          <p:nvPr>
            <p:ph type="ctrTitle"/>
          </p:nvPr>
        </p:nvSpPr>
        <p:spPr>
          <a:xfrm>
            <a:off x="3849220" y="435339"/>
            <a:ext cx="4608357" cy="585455"/>
          </a:xfrm>
        </p:spPr>
        <p:txBody>
          <a:bodyPr>
            <a:noAutofit/>
          </a:bodyPr>
          <a:lstStyle/>
          <a:p>
            <a:pPr algn="ctr"/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T.C.</a:t>
            </a:r>
            <a:b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BURDUR VALİLLİĞİ</a:t>
            </a:r>
            <a:b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İL EMNİYET MÜDÜRLÜĞÜ</a:t>
            </a:r>
            <a:endParaRPr lang="tr-T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" y="1180407"/>
            <a:ext cx="12192000" cy="4571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740023" y="2620485"/>
            <a:ext cx="9401452" cy="3661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200" dirty="0">
                <a:solidFill>
                  <a:schemeClr val="bg1"/>
                </a:solidFill>
              </a:rPr>
              <a:t>Sosyal medya ya da anlık mesajlaşma uygulamaları aracılığıyla tarafınıza iletilen “Dev indirim, kampa” gibi ifadelerle düşük fiyata satışa sunulan ürünleri farklı mağazalardan karşılaştırın. Satın alma işlemlerinizde sanal kart ve 3D </a:t>
            </a:r>
            <a:r>
              <a:rPr lang="tr-TR" sz="3200" dirty="0" err="1">
                <a:solidFill>
                  <a:schemeClr val="bg1"/>
                </a:solidFill>
              </a:rPr>
              <a:t>Secure</a:t>
            </a:r>
            <a:r>
              <a:rPr lang="tr-TR" sz="3200" dirty="0">
                <a:solidFill>
                  <a:schemeClr val="bg1"/>
                </a:solidFill>
              </a:rPr>
              <a:t> gibi güvenli yöntemleri kullanın.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tr-TR" sz="20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897080" y="1506287"/>
            <a:ext cx="6096000" cy="9002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tr-TR" sz="2000" b="1" kern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BURDUR İL EMNİYET MÜDÜRLÜĞÜ   </a:t>
            </a:r>
          </a:p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tr-TR" sz="2000" b="1" u="sng" kern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BİLGİLENDİRİYOR! ! !</a:t>
            </a:r>
            <a:endParaRPr lang="tr-TR" sz="2000" b="1" u="sng" kern="160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34" y="0"/>
            <a:ext cx="1180407" cy="1180407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:a16="http://schemas.microsoft.com/office/drawing/2014/main" id="{AFA87606-ECF6-4BB5-9922-93736A13EC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53" y="0"/>
            <a:ext cx="1180407" cy="1180407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5DA3F3B5-FF5C-4BCA-946F-83047741D3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7007" y="27805"/>
            <a:ext cx="1182727" cy="112247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70950988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70</Words>
  <Application>Microsoft Office PowerPoint</Application>
  <PresentationFormat>Geniş ekran</PresentationFormat>
  <Paragraphs>5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Duman</vt:lpstr>
      <vt:lpstr>T.C. BURDUR VALİLLİĞİ İL EMNİYET MÜDÜRLÜĞÜ</vt:lpstr>
      <vt:lpstr>T.C. BURDUR VALİLLİĞİ İL EMNİYET MÜDÜRLÜĞÜ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BURDUR VALİLLİĞİ İL EMNİYET MÜDÜRLÜĞÜ</dc:title>
  <dc:creator>SAFA TÖGÜL</dc:creator>
  <cp:lastModifiedBy>DUYGU BAHAROĞLU</cp:lastModifiedBy>
  <cp:revision>19</cp:revision>
  <cp:lastPrinted>2024-02-02T14:24:16Z</cp:lastPrinted>
  <dcterms:created xsi:type="dcterms:W3CDTF">2024-02-02T14:01:30Z</dcterms:created>
  <dcterms:modified xsi:type="dcterms:W3CDTF">2024-03-11T08:06:40Z</dcterms:modified>
</cp:coreProperties>
</file>